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9"/>
    <p:sldMasterId id="2147484458" r:id="rId10"/>
    <p:sldMasterId id="2147484525" r:id="rId11"/>
    <p:sldMasterId id="2147484534" r:id="rId12"/>
    <p:sldMasterId id="2147484555" r:id="rId13"/>
    <p:sldMasterId id="2147484591" r:id="rId14"/>
    <p:sldMasterId id="2147484618" r:id="rId15"/>
    <p:sldMasterId id="2147484645" r:id="rId16"/>
    <p:sldMasterId id="2147484673" r:id="rId17"/>
    <p:sldMasterId id="2147484709" r:id="rId18"/>
    <p:sldMasterId id="2147484755" r:id="rId19"/>
    <p:sldMasterId id="2147484784" r:id="rId20"/>
  </p:sldMasterIdLst>
  <p:notesMasterIdLst>
    <p:notesMasterId r:id="rId50"/>
  </p:notesMasterIdLst>
  <p:handoutMasterIdLst>
    <p:handoutMasterId r:id="rId51"/>
  </p:handoutMasterIdLst>
  <p:sldIdLst>
    <p:sldId id="1691" r:id="rId21"/>
    <p:sldId id="1692" r:id="rId22"/>
    <p:sldId id="1693" r:id="rId23"/>
    <p:sldId id="1694" r:id="rId24"/>
    <p:sldId id="1690" r:id="rId25"/>
    <p:sldId id="1689" r:id="rId26"/>
    <p:sldId id="1674" r:id="rId27"/>
    <p:sldId id="1662" r:id="rId28"/>
    <p:sldId id="1672" r:id="rId29"/>
    <p:sldId id="1678" r:id="rId30"/>
    <p:sldId id="1564" r:id="rId31"/>
    <p:sldId id="1607" r:id="rId32"/>
    <p:sldId id="1673" r:id="rId33"/>
    <p:sldId id="1677" r:id="rId34"/>
    <p:sldId id="1688" r:id="rId35"/>
    <p:sldId id="1700" r:id="rId36"/>
    <p:sldId id="1695" r:id="rId37"/>
    <p:sldId id="1680" r:id="rId38"/>
    <p:sldId id="1665" r:id="rId39"/>
    <p:sldId id="1698" r:id="rId40"/>
    <p:sldId id="1696" r:id="rId41"/>
    <p:sldId id="1701" r:id="rId42"/>
    <p:sldId id="1699" r:id="rId43"/>
    <p:sldId id="1686" r:id="rId44"/>
    <p:sldId id="1683" r:id="rId45"/>
    <p:sldId id="1668" r:id="rId46"/>
    <p:sldId id="1669" r:id="rId47"/>
    <p:sldId id="1687" r:id="rId48"/>
    <p:sldId id="166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1"/>
            <p14:sldId id="1699"/>
            <p14:sldId id="1686"/>
            <p14:sldId id="1683"/>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66172" autoAdjust="0"/>
  </p:normalViewPr>
  <p:slideViewPr>
    <p:cSldViewPr snapToObjects="1">
      <p:cViewPr varScale="1">
        <p:scale>
          <a:sx n="74" d="100"/>
          <a:sy n="74" d="100"/>
        </p:scale>
        <p:origin x="2058" y="54"/>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8.xml"/><Relationship Id="rId29" Type="http://schemas.openxmlformats.org/officeDocument/2006/relationships/slide" Target="slides/slide9.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0" Type="http://schemas.openxmlformats.org/officeDocument/2006/relationships/slideMaster" Target="slideMasters/slideMaster2.xml"/><Relationship Id="rId19" Type="http://schemas.openxmlformats.org/officeDocument/2006/relationships/slideMaster" Target="slideMasters/slideMaster11.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2.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5/30/2016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5/30/2016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 1:26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5/30/2016 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5/30/2016 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 1:26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 1:26 PM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https://graph.microsoft.com/v1.0/me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https://graph.microsoft.com/v1.0/me/manager</a:t>
            </a:r>
          </a:p>
          <a:p>
            <a:r>
              <a:rPr lang="en-US" dirty="0"/>
              <a:t>https://graph.microsoft.com/v1.0/me/messages</a:t>
            </a:r>
          </a:p>
          <a:p>
            <a:r>
              <a:rPr lang="en-US" dirty="0"/>
              <a:t>https://graph.microsoft.com/v1.0/me/events</a:t>
            </a:r>
          </a:p>
          <a:p>
            <a:r>
              <a:rPr lang="en-US" dirty="0"/>
              <a:t>https://graph.microsoft.com/v1.0/me/files</a:t>
            </a:r>
          </a:p>
          <a:p>
            <a:r>
              <a:rPr lang="en-US" dirty="0"/>
              <a:t>https://graph.microsoft.com/v1.0/me/files/{id}/createdbyuser/manager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5/30/2016 1:26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21.png"/><Relationship Id="rId7" Type="http://schemas.openxmlformats.org/officeDocument/2006/relationships/slideLayout" Target="../slideLayouts/slideLayout18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 Id="rId8" Type="http://schemas.openxmlformats.org/officeDocument/2006/relationships/slideLayout" Target="../slideLayouts/slideLayout189.xml"/><Relationship Id="rId3" Type="http://schemas.openxmlformats.org/officeDocument/2006/relationships/slideLayout" Target="../slideLayouts/slideLayout184.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10.xml"/><Relationship Id="rId20" Type="http://schemas.openxmlformats.org/officeDocument/2006/relationships/slideLayout" Target="../slideLayouts/slideLayout201.xml"/><Relationship Id="rId41"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9" Type="http://schemas.openxmlformats.org/officeDocument/2006/relationships/slideLayout" Target="../slideLayouts/slideLayout283.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image" Target="../media/image21.png"/><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theme" Target="../theme/theme12.xml"/><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0" Type="http://schemas.openxmlformats.org/officeDocument/2006/relationships/slideLayout" Target="../slideLayouts/slideLayout274.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8.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1.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theme" Target="../theme/theme8.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image" Target="../media/image21.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theme" Target="../theme/theme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7.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1.xml"/><Relationship Id="rId10" Type="http://schemas.openxmlformats.org/officeDocument/2006/relationships/image" Target="../media/image65.png"/><Relationship Id="rId4" Type="http://schemas.openxmlformats.org/officeDocument/2006/relationships/customXml" Target="../../customXml/item3.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 Id="rId8" Type="http://schemas.openxmlformats.org/officeDocument/2006/relationships/diagramData" Target="../diagrams/data6.xml"/><Relationship Id="rId3"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5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82.emf"/><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50.emf"/><Relationship Id="rId11" Type="http://schemas.openxmlformats.org/officeDocument/2006/relationships/image" Target="../media/image83.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5.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5" name="Picture 4"/>
          <p:cNvPicPr>
            <a:picLocks noChangeAspect="1"/>
          </p:cNvPicPr>
          <p:nvPr/>
        </p:nvPicPr>
        <p:blipFill>
          <a:blip r:embed="rId2"/>
          <a:stretch>
            <a:fillRect/>
          </a:stretch>
        </p:blipFill>
        <p:spPr>
          <a:xfrm>
            <a:off x="6766871" y="241677"/>
            <a:ext cx="5505450" cy="5524500"/>
          </a:xfrm>
          <a:prstGeom prst="rect">
            <a:avLst/>
          </a:prstGeom>
        </p:spPr>
      </p:pic>
      <p:sp>
        <p:nvSpPr>
          <p:cNvPr id="11" name="Oval 10"/>
          <p:cNvSpPr/>
          <p:nvPr/>
        </p:nvSpPr>
        <p:spPr bwMode="auto">
          <a:xfrm>
            <a:off x="7730555" y="148560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App from dev.office.com</a:t>
            </a:r>
          </a:p>
        </p:txBody>
      </p:sp>
      <p:pic>
        <p:nvPicPr>
          <p:cNvPr id="5" name="Picture 4"/>
          <p:cNvPicPr>
            <a:picLocks noChangeAspect="1"/>
          </p:cNvPicPr>
          <p:nvPr/>
        </p:nvPicPr>
        <p:blipFill>
          <a:blip r:embed="rId2"/>
          <a:stretch>
            <a:fillRect/>
          </a:stretch>
        </p:blipFill>
        <p:spPr>
          <a:xfrm>
            <a:off x="2827337" y="1342664"/>
            <a:ext cx="6781800" cy="6086475"/>
          </a:xfrm>
          <a:prstGeom prst="rect">
            <a:avLst/>
          </a:prstGeom>
        </p:spPr>
      </p:pic>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a:t>
            </a: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System.Storyboarding.Common.MouseClick" Revision="1" Stencil="System.Storyboarding.Common" StencilVersion="0.1"/>
</Control>
</file>

<file path=customXml/item8.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2.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3.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8.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17217</TotalTime>
  <Words>1535</Words>
  <Application>Microsoft Office PowerPoint</Application>
  <PresentationFormat>Custom</PresentationFormat>
  <Paragraphs>259</Paragraphs>
  <Slides>29</Slides>
  <Notes>15</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Segoe Light</vt:lpstr>
      <vt:lpstr>Arial</vt:lpstr>
      <vt:lpstr>Calibri</vt:lpstr>
      <vt:lpstr>Consolas</vt:lpstr>
      <vt:lpstr>Courier New</vt:lpstr>
      <vt:lpstr>Lucida Console</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Office 365 development</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Demo SDKs Code samples</vt:lpstr>
      <vt:lpstr>PowerPoint Presentation</vt:lpstr>
      <vt:lpstr>Resources</vt:lpstr>
      <vt:lpstr>Further reading…</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Luiz Lu</cp:lastModifiedBy>
  <cp:revision>503</cp:revision>
  <dcterms:created xsi:type="dcterms:W3CDTF">2013-10-21T21:40:33Z</dcterms:created>
  <dcterms:modified xsi:type="dcterms:W3CDTF">2016-05-30T06:05:57Z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